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138" y="-60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14.png"/><Relationship Id="rId16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5" Type="http://schemas.openxmlformats.org/officeDocument/2006/relationships/image" Target="../media/image2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image" Target="../media/image37.png"/><Relationship Id="rId3" Type="http://schemas.openxmlformats.org/officeDocument/2006/relationships/image" Target="../media/image15.png"/><Relationship Id="rId7" Type="http://schemas.openxmlformats.org/officeDocument/2006/relationships/image" Target="../media/image31.png"/><Relationship Id="rId12" Type="http://schemas.openxmlformats.org/officeDocument/2006/relationships/image" Target="../media/image3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16.png"/><Relationship Id="rId9" Type="http://schemas.openxmlformats.org/officeDocument/2006/relationships/image" Target="../media/image33.png"/><Relationship Id="rId14" Type="http://schemas.openxmlformats.org/officeDocument/2006/relationships/image" Target="../media/image3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47.png"/><Relationship Id="rId3" Type="http://schemas.openxmlformats.org/officeDocument/2006/relationships/image" Target="../media/image15.png"/><Relationship Id="rId7" Type="http://schemas.openxmlformats.org/officeDocument/2006/relationships/image" Target="../media/image41.png"/><Relationship Id="rId12" Type="http://schemas.openxmlformats.org/officeDocument/2006/relationships/image" Target="../media/image46.png"/><Relationship Id="rId17" Type="http://schemas.openxmlformats.org/officeDocument/2006/relationships/image" Target="../media/image51.png"/><Relationship Id="rId2" Type="http://schemas.openxmlformats.org/officeDocument/2006/relationships/image" Target="../media/image14.png"/><Relationship Id="rId16" Type="http://schemas.openxmlformats.org/officeDocument/2006/relationships/image" Target="../media/image5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11" Type="http://schemas.openxmlformats.org/officeDocument/2006/relationships/image" Target="../media/image45.png"/><Relationship Id="rId5" Type="http://schemas.openxmlformats.org/officeDocument/2006/relationships/image" Target="../media/image39.png"/><Relationship Id="rId15" Type="http://schemas.openxmlformats.org/officeDocument/2006/relationships/image" Target="../media/image49.png"/><Relationship Id="rId10" Type="http://schemas.openxmlformats.org/officeDocument/2006/relationships/image" Target="../media/image44.png"/><Relationship Id="rId4" Type="http://schemas.openxmlformats.org/officeDocument/2006/relationships/image" Target="../media/image16.png"/><Relationship Id="rId9" Type="http://schemas.openxmlformats.org/officeDocument/2006/relationships/image" Target="../media/image43.png"/><Relationship Id="rId14" Type="http://schemas.openxmlformats.org/officeDocument/2006/relationships/image" Target="../media/image48.png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0.png"/><Relationship Id="rId18" Type="http://schemas.openxmlformats.org/officeDocument/2006/relationships/image" Target="../media/image65.png"/><Relationship Id="rId26" Type="http://schemas.openxmlformats.org/officeDocument/2006/relationships/image" Target="../media/image73.png"/><Relationship Id="rId21" Type="http://schemas.openxmlformats.org/officeDocument/2006/relationships/image" Target="../media/image68.png"/><Relationship Id="rId34" Type="http://schemas.openxmlformats.org/officeDocument/2006/relationships/image" Target="../media/image81.png"/><Relationship Id="rId7" Type="http://schemas.openxmlformats.org/officeDocument/2006/relationships/image" Target="../media/image54.png"/><Relationship Id="rId12" Type="http://schemas.openxmlformats.org/officeDocument/2006/relationships/image" Target="../media/image59.png"/><Relationship Id="rId17" Type="http://schemas.openxmlformats.org/officeDocument/2006/relationships/image" Target="../media/image64.png"/><Relationship Id="rId25" Type="http://schemas.openxmlformats.org/officeDocument/2006/relationships/image" Target="../media/image72.png"/><Relationship Id="rId33" Type="http://schemas.openxmlformats.org/officeDocument/2006/relationships/image" Target="../media/image80.png"/><Relationship Id="rId2" Type="http://schemas.openxmlformats.org/officeDocument/2006/relationships/image" Target="../media/image52.png"/><Relationship Id="rId16" Type="http://schemas.openxmlformats.org/officeDocument/2006/relationships/image" Target="../media/image63.png"/><Relationship Id="rId20" Type="http://schemas.openxmlformats.org/officeDocument/2006/relationships/image" Target="../media/image67.png"/><Relationship Id="rId29" Type="http://schemas.openxmlformats.org/officeDocument/2006/relationships/image" Target="../media/image7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11" Type="http://schemas.openxmlformats.org/officeDocument/2006/relationships/image" Target="../media/image58.png"/><Relationship Id="rId24" Type="http://schemas.openxmlformats.org/officeDocument/2006/relationships/image" Target="../media/image71.png"/><Relationship Id="rId32" Type="http://schemas.openxmlformats.org/officeDocument/2006/relationships/image" Target="../media/image79.png"/><Relationship Id="rId37" Type="http://schemas.openxmlformats.org/officeDocument/2006/relationships/image" Target="../media/image84.png"/><Relationship Id="rId5" Type="http://schemas.openxmlformats.org/officeDocument/2006/relationships/image" Target="../media/image39.png"/><Relationship Id="rId15" Type="http://schemas.openxmlformats.org/officeDocument/2006/relationships/image" Target="../media/image62.png"/><Relationship Id="rId23" Type="http://schemas.openxmlformats.org/officeDocument/2006/relationships/image" Target="../media/image70.png"/><Relationship Id="rId28" Type="http://schemas.openxmlformats.org/officeDocument/2006/relationships/image" Target="../media/image75.png"/><Relationship Id="rId36" Type="http://schemas.openxmlformats.org/officeDocument/2006/relationships/image" Target="../media/image83.png"/><Relationship Id="rId10" Type="http://schemas.openxmlformats.org/officeDocument/2006/relationships/image" Target="../media/image57.png"/><Relationship Id="rId19" Type="http://schemas.openxmlformats.org/officeDocument/2006/relationships/image" Target="../media/image66.png"/><Relationship Id="rId31" Type="http://schemas.openxmlformats.org/officeDocument/2006/relationships/image" Target="../media/image78.png"/><Relationship Id="rId4" Type="http://schemas.openxmlformats.org/officeDocument/2006/relationships/image" Target="../media/image16.png"/><Relationship Id="rId9" Type="http://schemas.openxmlformats.org/officeDocument/2006/relationships/image" Target="../media/image56.png"/><Relationship Id="rId14" Type="http://schemas.openxmlformats.org/officeDocument/2006/relationships/image" Target="../media/image61.png"/><Relationship Id="rId22" Type="http://schemas.openxmlformats.org/officeDocument/2006/relationships/image" Target="../media/image69.png"/><Relationship Id="rId27" Type="http://schemas.openxmlformats.org/officeDocument/2006/relationships/image" Target="../media/image74.png"/><Relationship Id="rId30" Type="http://schemas.openxmlformats.org/officeDocument/2006/relationships/image" Target="../media/image77.png"/><Relationship Id="rId35" Type="http://schemas.openxmlformats.org/officeDocument/2006/relationships/image" Target="../media/image82.png"/><Relationship Id="rId8" Type="http://schemas.openxmlformats.org/officeDocument/2006/relationships/image" Target="../media/image55.png"/><Relationship Id="rId3" Type="http://schemas.openxmlformats.org/officeDocument/2006/relationships/image" Target="../media/image5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13" Type="http://schemas.openxmlformats.org/officeDocument/2006/relationships/image" Target="../media/image95.png"/><Relationship Id="rId18" Type="http://schemas.openxmlformats.org/officeDocument/2006/relationships/image" Target="../media/image100.png"/><Relationship Id="rId3" Type="http://schemas.openxmlformats.org/officeDocument/2006/relationships/image" Target="../media/image86.png"/><Relationship Id="rId21" Type="http://schemas.openxmlformats.org/officeDocument/2006/relationships/image" Target="../media/image103.png"/><Relationship Id="rId7" Type="http://schemas.openxmlformats.org/officeDocument/2006/relationships/image" Target="../media/image89.png"/><Relationship Id="rId12" Type="http://schemas.openxmlformats.org/officeDocument/2006/relationships/image" Target="../media/image94.png"/><Relationship Id="rId17" Type="http://schemas.openxmlformats.org/officeDocument/2006/relationships/image" Target="../media/image99.png"/><Relationship Id="rId25" Type="http://schemas.openxmlformats.org/officeDocument/2006/relationships/image" Target="../media/image107.png"/><Relationship Id="rId2" Type="http://schemas.openxmlformats.org/officeDocument/2006/relationships/image" Target="../media/image85.png"/><Relationship Id="rId16" Type="http://schemas.openxmlformats.org/officeDocument/2006/relationships/image" Target="../media/image98.png"/><Relationship Id="rId20" Type="http://schemas.openxmlformats.org/officeDocument/2006/relationships/image" Target="../media/image10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8.png"/><Relationship Id="rId11" Type="http://schemas.openxmlformats.org/officeDocument/2006/relationships/image" Target="../media/image93.png"/><Relationship Id="rId24" Type="http://schemas.openxmlformats.org/officeDocument/2006/relationships/image" Target="../media/image106.png"/><Relationship Id="rId5" Type="http://schemas.openxmlformats.org/officeDocument/2006/relationships/image" Target="../media/image40.png"/><Relationship Id="rId15" Type="http://schemas.openxmlformats.org/officeDocument/2006/relationships/image" Target="../media/image97.png"/><Relationship Id="rId23" Type="http://schemas.openxmlformats.org/officeDocument/2006/relationships/image" Target="../media/image105.png"/><Relationship Id="rId10" Type="http://schemas.openxmlformats.org/officeDocument/2006/relationships/image" Target="../media/image92.png"/><Relationship Id="rId19" Type="http://schemas.openxmlformats.org/officeDocument/2006/relationships/image" Target="../media/image101.png"/><Relationship Id="rId4" Type="http://schemas.openxmlformats.org/officeDocument/2006/relationships/image" Target="../media/image87.png"/><Relationship Id="rId9" Type="http://schemas.openxmlformats.org/officeDocument/2006/relationships/image" Target="../media/image91.png"/><Relationship Id="rId14" Type="http://schemas.openxmlformats.org/officeDocument/2006/relationships/image" Target="../media/image96.png"/><Relationship Id="rId22" Type="http://schemas.openxmlformats.org/officeDocument/2006/relationships/image" Target="../media/image10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13" Type="http://schemas.openxmlformats.org/officeDocument/2006/relationships/image" Target="../media/image114.png"/><Relationship Id="rId18" Type="http://schemas.openxmlformats.org/officeDocument/2006/relationships/image" Target="../media/image119.png"/><Relationship Id="rId3" Type="http://schemas.openxmlformats.org/officeDocument/2006/relationships/image" Target="../media/image15.png"/><Relationship Id="rId7" Type="http://schemas.openxmlformats.org/officeDocument/2006/relationships/image" Target="../media/image109.png"/><Relationship Id="rId12" Type="http://schemas.openxmlformats.org/officeDocument/2006/relationships/image" Target="../media/image113.png"/><Relationship Id="rId17" Type="http://schemas.openxmlformats.org/officeDocument/2006/relationships/image" Target="../media/image118.png"/><Relationship Id="rId2" Type="http://schemas.openxmlformats.org/officeDocument/2006/relationships/image" Target="../media/image14.png"/><Relationship Id="rId16" Type="http://schemas.openxmlformats.org/officeDocument/2006/relationships/image" Target="../media/image1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8.png"/><Relationship Id="rId11" Type="http://schemas.openxmlformats.org/officeDocument/2006/relationships/image" Target="../media/image16.png"/><Relationship Id="rId5" Type="http://schemas.openxmlformats.org/officeDocument/2006/relationships/image" Target="../media/image40.png"/><Relationship Id="rId15" Type="http://schemas.openxmlformats.org/officeDocument/2006/relationships/image" Target="../media/image116.png"/><Relationship Id="rId10" Type="http://schemas.openxmlformats.org/officeDocument/2006/relationships/image" Target="../media/image112.png"/><Relationship Id="rId19" Type="http://schemas.openxmlformats.org/officeDocument/2006/relationships/image" Target="../media/image120.png"/><Relationship Id="rId4" Type="http://schemas.openxmlformats.org/officeDocument/2006/relationships/image" Target="../media/image87.png"/><Relationship Id="rId9" Type="http://schemas.openxmlformats.org/officeDocument/2006/relationships/image" Target="../media/image111.png"/><Relationship Id="rId14" Type="http://schemas.openxmlformats.org/officeDocument/2006/relationships/image" Target="../media/image1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3.png"/><Relationship Id="rId13" Type="http://schemas.openxmlformats.org/officeDocument/2006/relationships/image" Target="../media/image12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2.png"/><Relationship Id="rId12" Type="http://schemas.openxmlformats.org/officeDocument/2006/relationships/image" Target="../media/image12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1.png"/><Relationship Id="rId11" Type="http://schemas.openxmlformats.org/officeDocument/2006/relationships/image" Target="../media/image126.png"/><Relationship Id="rId5" Type="http://schemas.openxmlformats.org/officeDocument/2006/relationships/image" Target="../media/image15.png"/><Relationship Id="rId10" Type="http://schemas.openxmlformats.org/officeDocument/2006/relationships/image" Target="../media/image125.png"/><Relationship Id="rId4" Type="http://schemas.openxmlformats.org/officeDocument/2006/relationships/image" Target="../media/image14.png"/><Relationship Id="rId9" Type="http://schemas.openxmlformats.org/officeDocument/2006/relationships/image" Target="../media/image124.png"/><Relationship Id="rId14" Type="http://schemas.openxmlformats.org/officeDocument/2006/relationships/image" Target="../media/image1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152206" y="-4952084"/>
            <a:ext cx="36571429" cy="23221239"/>
            <a:chOff x="-9152206" y="-4952084"/>
            <a:chExt cx="36571429" cy="2322123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152206" y="-4952084"/>
              <a:ext cx="36571429" cy="23221239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 rotWithShape="1">
            <a:blip r:embed="rId3" cstate="print"/>
            <a:srcRect b="20613"/>
            <a:stretch/>
          </p:blipFill>
          <p:spPr>
            <a:xfrm>
              <a:off x="0" y="1031607"/>
              <a:ext cx="18285714" cy="921729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4597807" y="7919529"/>
            <a:ext cx="1082503" cy="21429"/>
            <a:chOff x="14597807" y="7919529"/>
            <a:chExt cx="1082503" cy="2142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14597807" y="7919529"/>
              <a:ext cx="1082503" cy="21429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97006" y="3284444"/>
            <a:ext cx="12363739" cy="3903320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271621" y="7330249"/>
            <a:ext cx="1553031" cy="864212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5248764" y="7995317"/>
            <a:ext cx="1197495" cy="7927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152206" y="-4895139"/>
            <a:ext cx="36571429" cy="23221239"/>
            <a:chOff x="-9152206" y="-4895139"/>
            <a:chExt cx="36571429" cy="2322123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152206" y="-4895139"/>
              <a:ext cx="36571429" cy="23221239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 rotWithShape="1">
            <a:blip r:embed="rId3" cstate="print"/>
            <a:srcRect b="20613"/>
            <a:stretch/>
          </p:blipFill>
          <p:spPr>
            <a:xfrm>
              <a:off x="0" y="1031607"/>
              <a:ext cx="18285714" cy="921729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785108" y="5965181"/>
            <a:ext cx="4822784" cy="21429"/>
            <a:chOff x="9785108" y="5965181"/>
            <a:chExt cx="4822784" cy="2142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9785108" y="5965181"/>
              <a:ext cx="4822784" cy="2142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675548" y="5984205"/>
            <a:ext cx="4822784" cy="21429"/>
            <a:chOff x="3675548" y="5984205"/>
            <a:chExt cx="4822784" cy="2142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3675548" y="5984205"/>
              <a:ext cx="4822784" cy="21429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999288" y="4220660"/>
            <a:ext cx="8506619" cy="1379400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098431" y="4186774"/>
            <a:ext cx="8290200" cy="1358191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-1644486" y="4186774"/>
            <a:ext cx="7964058" cy="1358192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490861" y="1612261"/>
            <a:ext cx="9117243" cy="1411624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-2071914" y="5352536"/>
            <a:ext cx="8426705" cy="1202829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3930174" y="5271869"/>
            <a:ext cx="8459000" cy="1379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4" y="1685714"/>
            <a:ext cx="18285714" cy="7025359"/>
            <a:chOff x="-9524" y="1685714"/>
            <a:chExt cx="18285714" cy="702535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152381" y="-1826965"/>
              <a:ext cx="36571429" cy="14050718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9524" y="1685714"/>
              <a:ext cx="18285714" cy="702535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620654" y="5187680"/>
            <a:ext cx="7025359" cy="21429"/>
            <a:chOff x="5620654" y="5187680"/>
            <a:chExt cx="7025359" cy="2142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5620654" y="5187680"/>
              <a:ext cx="7025359" cy="21429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12374" y="3572459"/>
            <a:ext cx="7622420" cy="3000363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56451" y="457575"/>
            <a:ext cx="7400263" cy="1355520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58432" y="2311629"/>
            <a:ext cx="917181" cy="788553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304057" y="2311629"/>
            <a:ext cx="917181" cy="788553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044195" y="5130614"/>
            <a:ext cx="3114213" cy="744766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551611" y="7652621"/>
            <a:ext cx="1913575" cy="599480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4969410" y="5052059"/>
            <a:ext cx="1433429" cy="998076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4630801" y="7671087"/>
            <a:ext cx="2122956" cy="573765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8560" y="3189671"/>
            <a:ext cx="2862268" cy="187310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235" y="5828646"/>
            <a:ext cx="2691350" cy="183881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7269" y="3100182"/>
            <a:ext cx="1922479" cy="225570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8942" y="5733882"/>
            <a:ext cx="1659132" cy="19335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1685714"/>
            <a:ext cx="18285714" cy="7025359"/>
            <a:chOff x="0" y="1685714"/>
            <a:chExt cx="18285714" cy="702535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142857" y="-1826965"/>
              <a:ext cx="36571429" cy="14050718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685714"/>
              <a:ext cx="18285714" cy="702535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630178" y="5187680"/>
            <a:ext cx="7025359" cy="21429"/>
            <a:chOff x="5630178" y="5187680"/>
            <a:chExt cx="7025359" cy="2142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5630178" y="5187680"/>
              <a:ext cx="7025359" cy="21429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450764" y="2351640"/>
            <a:ext cx="4517829" cy="839867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475128" y="472670"/>
            <a:ext cx="8138947" cy="1332261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754259" y="4531487"/>
            <a:ext cx="7524289" cy="371539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830460" y="3230876"/>
            <a:ext cx="7041369" cy="1215717"/>
            <a:chOff x="9830460" y="3230876"/>
            <a:chExt cx="7041369" cy="1215717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830460" y="3230876"/>
              <a:ext cx="7041369" cy="121571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92581" y="4599267"/>
            <a:ext cx="8149947" cy="2645719"/>
            <a:chOff x="692581" y="4599267"/>
            <a:chExt cx="8149947" cy="2645719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692581" y="4599267"/>
              <a:ext cx="8149947" cy="2645719"/>
              <a:chOff x="692581" y="4599267"/>
              <a:chExt cx="8149947" cy="2645719"/>
            </a:xfrm>
          </p:grpSpPr>
          <p:grpSp>
            <p:nvGrpSpPr>
              <p:cNvPr id="1006" name="그룹 1006"/>
              <p:cNvGrpSpPr/>
              <p:nvPr/>
            </p:nvGrpSpPr>
            <p:grpSpPr>
              <a:xfrm>
                <a:off x="692581" y="4599267"/>
                <a:ext cx="4834562" cy="2645719"/>
                <a:chOff x="692581" y="4599267"/>
                <a:chExt cx="4834562" cy="2645719"/>
              </a:xfrm>
            </p:grpSpPr>
            <p:pic>
              <p:nvPicPr>
                <p:cNvPr id="18" name="Object 17"/>
                <p:cNvPicPr>
                  <a:picLocks noChangeAspect="1"/>
                </p:cNvPicPr>
                <p:nvPr/>
              </p:nvPicPr>
              <p:blipFill>
                <a:blip r:embed="rId9" cstate="print"/>
                <a:stretch>
                  <a:fillRect/>
                </a:stretch>
              </p:blipFill>
              <p:spPr>
                <a:xfrm>
                  <a:off x="591632" y="4488840"/>
                  <a:ext cx="2239029" cy="839867"/>
                </a:xfrm>
                <a:prstGeom prst="rect">
                  <a:avLst/>
                </a:prstGeom>
              </p:spPr>
            </p:pic>
            <p:pic>
              <p:nvPicPr>
                <p:cNvPr id="19" name="Object 18"/>
                <p:cNvPicPr>
                  <a:picLocks noChangeAspect="1"/>
                </p:cNvPicPr>
                <p:nvPr/>
              </p:nvPicPr>
              <p:blipFill>
                <a:blip r:embed="rId10" cstate="print"/>
                <a:stretch>
                  <a:fillRect/>
                </a:stretch>
              </p:blipFill>
              <p:spPr>
                <a:xfrm>
                  <a:off x="616450" y="5073611"/>
                  <a:ext cx="5066147" cy="2358270"/>
                </a:xfrm>
                <a:prstGeom prst="rect">
                  <a:avLst/>
                </a:prstGeom>
              </p:spPr>
            </p:pic>
          </p:grpSp>
          <p:grpSp>
            <p:nvGrpSpPr>
              <p:cNvPr id="1007" name="그룹 1007"/>
              <p:cNvGrpSpPr/>
              <p:nvPr/>
            </p:nvGrpSpPr>
            <p:grpSpPr>
              <a:xfrm>
                <a:off x="5909195" y="5128898"/>
                <a:ext cx="2924725" cy="1586456"/>
                <a:chOff x="5909195" y="5128898"/>
                <a:chExt cx="2924725" cy="1586456"/>
              </a:xfrm>
            </p:grpSpPr>
            <p:pic>
              <p:nvPicPr>
                <p:cNvPr id="22" name="Object 21"/>
                <p:cNvPicPr>
                  <a:picLocks noChangeAspect="1"/>
                </p:cNvPicPr>
                <p:nvPr/>
              </p:nvPicPr>
              <p:blipFill>
                <a:blip r:embed="rId11" cstate="print"/>
                <a:stretch>
                  <a:fillRect/>
                </a:stretch>
              </p:blipFill>
              <p:spPr>
                <a:xfrm>
                  <a:off x="5909195" y="5128898"/>
                  <a:ext cx="2924725" cy="1586456"/>
                </a:xfrm>
                <a:prstGeom prst="rect">
                  <a:avLst/>
                </a:prstGeom>
              </p:spPr>
            </p:pic>
          </p:grpSp>
        </p:grpSp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6524994" y="6906898"/>
              <a:ext cx="1727756" cy="5309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643602" y="2462067"/>
            <a:ext cx="7845813" cy="1550508"/>
            <a:chOff x="643602" y="2462067"/>
            <a:chExt cx="7845813" cy="1550508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42652" y="2351640"/>
              <a:ext cx="1797143" cy="839867"/>
            </a:xfrm>
            <a:prstGeom prst="rect">
              <a:avLst/>
            </a:prstGeom>
          </p:spPr>
        </p:pic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67470" y="2936411"/>
              <a:ext cx="8088537" cy="125190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1685714"/>
            <a:ext cx="18285714" cy="7025359"/>
            <a:chOff x="0" y="1685714"/>
            <a:chExt cx="18285714" cy="702535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142857" y="-1826965"/>
              <a:ext cx="36571429" cy="14050718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685714"/>
              <a:ext cx="18285714" cy="702535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630178" y="5187680"/>
            <a:ext cx="7025359" cy="21429"/>
            <a:chOff x="5630178" y="5187680"/>
            <a:chExt cx="7025359" cy="2142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5630178" y="5187680"/>
              <a:ext cx="7025359" cy="21429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640499" y="472670"/>
            <a:ext cx="7897375" cy="1332261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3330131" y="8884362"/>
            <a:ext cx="4593223" cy="49522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33128" y="2351640"/>
            <a:ext cx="5718191" cy="839867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43602" y="3410022"/>
            <a:ext cx="5145398" cy="1240362"/>
            <a:chOff x="643602" y="3410022"/>
            <a:chExt cx="5145398" cy="1240362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43602" y="3410022"/>
              <a:ext cx="5145398" cy="124036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553939" y="2462067"/>
            <a:ext cx="7666667" cy="1084204"/>
            <a:chOff x="9553939" y="2462067"/>
            <a:chExt cx="7666667" cy="1084204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472408" y="2370640"/>
              <a:ext cx="6052467" cy="792762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9553939" y="2889128"/>
              <a:ext cx="7664774" cy="653248"/>
              <a:chOff x="9553939" y="2889128"/>
              <a:chExt cx="7664774" cy="653248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9553939" y="2889128"/>
                <a:ext cx="7664774" cy="653248"/>
              </a:xfrm>
              <a:prstGeom prst="rect">
                <a:avLst/>
              </a:prstGeom>
            </p:spPr>
          </p:pic>
        </p:grpSp>
      </p:grpSp>
      <p:grpSp>
        <p:nvGrpSpPr>
          <p:cNvPr id="1006" name="그룹 1006"/>
          <p:cNvGrpSpPr/>
          <p:nvPr/>
        </p:nvGrpSpPr>
        <p:grpSpPr>
          <a:xfrm>
            <a:off x="663392" y="5198394"/>
            <a:ext cx="7703522" cy="2366331"/>
            <a:chOff x="663392" y="5198394"/>
            <a:chExt cx="7703522" cy="236633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484880" y="5087968"/>
              <a:ext cx="3086591" cy="839867"/>
            </a:xfrm>
            <a:prstGeom prst="rect">
              <a:avLst/>
            </a:prstGeom>
          </p:spPr>
        </p:pic>
        <p:grpSp>
          <p:nvGrpSpPr>
            <p:cNvPr id="1007" name="그룹 1007"/>
            <p:cNvGrpSpPr/>
            <p:nvPr/>
          </p:nvGrpSpPr>
          <p:grpSpPr>
            <a:xfrm>
              <a:off x="673287" y="5707582"/>
              <a:ext cx="3857143" cy="1857143"/>
              <a:chOff x="673287" y="5707582"/>
              <a:chExt cx="3857143" cy="1857143"/>
            </a:xfrm>
          </p:grpSpPr>
          <p:grpSp>
            <p:nvGrpSpPr>
              <p:cNvPr id="1008" name="그룹 1008"/>
              <p:cNvGrpSpPr/>
              <p:nvPr/>
            </p:nvGrpSpPr>
            <p:grpSpPr>
              <a:xfrm>
                <a:off x="673287" y="5707582"/>
                <a:ext cx="3855383" cy="1852273"/>
                <a:chOff x="673287" y="5707582"/>
                <a:chExt cx="3855383" cy="1852273"/>
              </a:xfrm>
            </p:grpSpPr>
            <p:pic>
              <p:nvPicPr>
                <p:cNvPr id="25" name="Object 24"/>
                <p:cNvPicPr>
                  <a:picLocks noChangeAspect="1"/>
                </p:cNvPicPr>
                <p:nvPr/>
              </p:nvPicPr>
              <p:blipFill>
                <a:blip r:embed="rId12" cstate="print"/>
                <a:stretch>
                  <a:fillRect/>
                </a:stretch>
              </p:blipFill>
              <p:spPr>
                <a:xfrm>
                  <a:off x="673287" y="5707582"/>
                  <a:ext cx="3855383" cy="1852273"/>
                </a:xfrm>
                <a:prstGeom prst="rect">
                  <a:avLst/>
                </a:prstGeom>
              </p:spPr>
            </p:pic>
          </p:grpSp>
          <p:grpSp>
            <p:nvGrpSpPr>
              <p:cNvPr id="1009" name="그룹 1009"/>
              <p:cNvGrpSpPr/>
              <p:nvPr/>
            </p:nvGrpSpPr>
            <p:grpSpPr>
              <a:xfrm>
                <a:off x="673287" y="6429203"/>
                <a:ext cx="3855383" cy="409032"/>
                <a:chOff x="673287" y="6429203"/>
                <a:chExt cx="3855383" cy="409032"/>
              </a:xfrm>
            </p:grpSpPr>
            <p:pic>
              <p:nvPicPr>
                <p:cNvPr id="28" name="Object 27"/>
                <p:cNvPicPr>
                  <a:picLocks noChangeAspect="1"/>
                </p:cNvPicPr>
                <p:nvPr/>
              </p:nvPicPr>
              <p:blipFill>
                <a:blip r:embed="rId13" cstate="print"/>
                <a:stretch>
                  <a:fillRect/>
                </a:stretch>
              </p:blipFill>
              <p:spPr>
                <a:xfrm>
                  <a:off x="673287" y="6429203"/>
                  <a:ext cx="3855383" cy="409032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0" name="그룹 1010"/>
            <p:cNvGrpSpPr/>
            <p:nvPr/>
          </p:nvGrpSpPr>
          <p:grpSpPr>
            <a:xfrm>
              <a:off x="5652628" y="5707582"/>
              <a:ext cx="2706923" cy="1857143"/>
              <a:chOff x="5652628" y="5707582"/>
              <a:chExt cx="2706923" cy="1857143"/>
            </a:xfrm>
          </p:grpSpPr>
          <p:pic>
            <p:nvPicPr>
              <p:cNvPr id="32" name="Object 31"/>
              <p:cNvPicPr>
                <a:picLocks noChangeAspect="1"/>
              </p:cNvPicPr>
              <p:nvPr/>
            </p:nvPicPr>
            <p:blipFill>
              <a:blip r:embed="rId14" cstate="print"/>
              <a:stretch>
                <a:fillRect/>
              </a:stretch>
            </p:blipFill>
            <p:spPr>
              <a:xfrm>
                <a:off x="5652628" y="5707582"/>
                <a:ext cx="2706923" cy="1857143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9524255" y="5336922"/>
            <a:ext cx="7438388" cy="2531823"/>
            <a:chOff x="9524255" y="5336922"/>
            <a:chExt cx="7438388" cy="2531823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9423305" y="5226496"/>
              <a:ext cx="2728200" cy="839867"/>
            </a:xfrm>
            <a:prstGeom prst="rect">
              <a:avLst/>
            </a:prstGeom>
          </p:spPr>
        </p:pic>
        <p:grpSp>
          <p:nvGrpSpPr>
            <p:cNvPr id="1012" name="그룹 1012"/>
            <p:cNvGrpSpPr/>
            <p:nvPr/>
          </p:nvGrpSpPr>
          <p:grpSpPr>
            <a:xfrm>
              <a:off x="9524255" y="5763983"/>
              <a:ext cx="6881447" cy="2097295"/>
              <a:chOff x="9524255" y="5763983"/>
              <a:chExt cx="6881447" cy="2097295"/>
            </a:xfrm>
          </p:grpSpPr>
          <p:pic>
            <p:nvPicPr>
              <p:cNvPr id="38" name="Object 37"/>
              <p:cNvPicPr>
                <a:picLocks noChangeAspect="1"/>
              </p:cNvPicPr>
              <p:nvPr/>
            </p:nvPicPr>
            <p:blipFill>
              <a:blip r:embed="rId16" cstate="print"/>
              <a:stretch>
                <a:fillRect/>
              </a:stretch>
            </p:blipFill>
            <p:spPr>
              <a:xfrm>
                <a:off x="9524255" y="5763983"/>
                <a:ext cx="6881447" cy="2097295"/>
              </a:xfrm>
              <a:prstGeom prst="rect">
                <a:avLst/>
              </a:prstGeom>
            </p:spPr>
          </p:pic>
        </p:grpSp>
      </p:grpSp>
      <p:pic>
        <p:nvPicPr>
          <p:cNvPr id="41" name="Object 4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9485363" y="3673458"/>
            <a:ext cx="7641272" cy="16380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29685" y="1695980"/>
            <a:ext cx="18285714" cy="7245523"/>
            <a:chOff x="-29685" y="1695980"/>
            <a:chExt cx="18285714" cy="724552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172542" y="-1926781"/>
              <a:ext cx="36571429" cy="14491046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29685" y="1695980"/>
              <a:ext cx="18285714" cy="724552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968458" y="5132143"/>
            <a:ext cx="7025359" cy="21429"/>
            <a:chOff x="2968458" y="5132143"/>
            <a:chExt cx="7025359" cy="2142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2968458" y="5132143"/>
              <a:ext cx="7025359" cy="21429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640499" y="472670"/>
            <a:ext cx="7897375" cy="1332261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3330131" y="8884362"/>
            <a:ext cx="4593223" cy="495223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83484" y="2449547"/>
            <a:ext cx="2455686" cy="792762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643586" y="1822742"/>
            <a:ext cx="3644478" cy="531308"/>
            <a:chOff x="6643586" y="1822742"/>
            <a:chExt cx="3644478" cy="531308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643586" y="1822742"/>
              <a:ext cx="3644478" cy="53130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838698" y="5227707"/>
            <a:ext cx="3889447" cy="577004"/>
            <a:chOff x="11838698" y="5227707"/>
            <a:chExt cx="3889447" cy="577004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838698" y="5227707"/>
              <a:ext cx="3889447" cy="577004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828061" y="1803694"/>
            <a:ext cx="3889447" cy="577004"/>
            <a:chOff x="11828061" y="1803694"/>
            <a:chExt cx="3889447" cy="57700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1828061" y="1803694"/>
              <a:ext cx="3889447" cy="57700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6643957" y="5218184"/>
            <a:ext cx="3889447" cy="577004"/>
            <a:chOff x="6643957" y="5218184"/>
            <a:chExt cx="3889447" cy="577004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643957" y="5218184"/>
              <a:ext cx="3889447" cy="577004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-2511410" y="2130845"/>
            <a:ext cx="11584863" cy="4566232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384805" y="5913016"/>
            <a:ext cx="3945034" cy="2257637"/>
            <a:chOff x="384805" y="5913016"/>
            <a:chExt cx="3945034" cy="2257637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384805" y="5913016"/>
              <a:ext cx="3945034" cy="225763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84805" y="5913016"/>
            <a:ext cx="3935139" cy="571510"/>
            <a:chOff x="384805" y="5913016"/>
            <a:chExt cx="3935139" cy="571510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384805" y="5913016"/>
              <a:ext cx="3935139" cy="57151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390396" y="6460456"/>
            <a:ext cx="3928986" cy="1720092"/>
            <a:chOff x="390396" y="6460456"/>
            <a:chExt cx="3928986" cy="1720092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390396" y="6460456"/>
              <a:ext cx="3928986" cy="1720092"/>
            </a:xfrm>
            <a:prstGeom prst="rect">
              <a:avLst/>
            </a:prstGeom>
          </p:spPr>
        </p:pic>
      </p:grpSp>
      <p:pic>
        <p:nvPicPr>
          <p:cNvPr id="34" name="Object 33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4614368" y="6046057"/>
            <a:ext cx="1529995" cy="396176"/>
          </a:xfrm>
          <a:prstGeom prst="rect">
            <a:avLst/>
          </a:prstGeom>
        </p:spPr>
      </p:pic>
      <p:pic>
        <p:nvPicPr>
          <p:cNvPr id="35" name="Object 34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4614368" y="7175873"/>
            <a:ext cx="1712729" cy="396176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4319945" y="6145031"/>
            <a:ext cx="340136" cy="107143"/>
            <a:chOff x="4319945" y="6145031"/>
            <a:chExt cx="340136" cy="107143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4319945" y="6145031"/>
              <a:ext cx="340136" cy="107143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4319337" y="7270805"/>
            <a:ext cx="340788" cy="107143"/>
            <a:chOff x="4319337" y="7270805"/>
            <a:chExt cx="340788" cy="107143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 rot="60000">
              <a:off x="4319337" y="7270805"/>
              <a:ext cx="340788" cy="107143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651962" y="4580923"/>
            <a:ext cx="565107" cy="233833"/>
            <a:chOff x="651962" y="4580923"/>
            <a:chExt cx="565107" cy="233833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51962" y="4580923"/>
              <a:ext cx="565107" cy="233833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594286" y="6191137"/>
            <a:ext cx="340229" cy="178387"/>
            <a:chOff x="594286" y="6191137"/>
            <a:chExt cx="340229" cy="178387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594286" y="6191137"/>
              <a:ext cx="340229" cy="178387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598095" y="6759464"/>
            <a:ext cx="340229" cy="178387"/>
            <a:chOff x="598095" y="6759464"/>
            <a:chExt cx="340229" cy="178387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598095" y="6759464"/>
              <a:ext cx="340229" cy="178387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594286" y="7320502"/>
            <a:ext cx="340229" cy="178387"/>
            <a:chOff x="594286" y="7320502"/>
            <a:chExt cx="340229" cy="178387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594286" y="7320502"/>
              <a:ext cx="340229" cy="178387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594286" y="7858471"/>
            <a:ext cx="340229" cy="178387"/>
            <a:chOff x="594286" y="7858471"/>
            <a:chExt cx="340229" cy="178387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594286" y="7858471"/>
              <a:ext cx="340229" cy="178387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720147" y="3986181"/>
            <a:ext cx="298901" cy="180297"/>
            <a:chOff x="1720147" y="3986181"/>
            <a:chExt cx="298901" cy="180297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1720147" y="3986181"/>
              <a:ext cx="298901" cy="180297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096190" y="6198771"/>
            <a:ext cx="149450" cy="151389"/>
            <a:chOff x="1096190" y="6198771"/>
            <a:chExt cx="149450" cy="151389"/>
          </a:xfrm>
        </p:grpSpPr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1096190" y="6198771"/>
              <a:ext cx="149450" cy="151389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720147" y="4413961"/>
            <a:ext cx="298901" cy="180297"/>
            <a:chOff x="1720147" y="4413961"/>
            <a:chExt cx="298901" cy="180297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1720147" y="4413961"/>
              <a:ext cx="298901" cy="180297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086666" y="6768987"/>
            <a:ext cx="149450" cy="151389"/>
            <a:chOff x="1086666" y="6768987"/>
            <a:chExt cx="149450" cy="151389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1086666" y="6768987"/>
              <a:ext cx="149450" cy="151389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720147" y="4835204"/>
            <a:ext cx="298901" cy="180297"/>
            <a:chOff x="1720147" y="4835204"/>
            <a:chExt cx="298901" cy="180297"/>
          </a:xfrm>
        </p:grpSpPr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1720147" y="4835204"/>
              <a:ext cx="298901" cy="180297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1086666" y="7322902"/>
            <a:ext cx="149450" cy="151389"/>
            <a:chOff x="1086666" y="7322902"/>
            <a:chExt cx="149450" cy="151389"/>
          </a:xfrm>
        </p:grpSpPr>
        <p:pic>
          <p:nvPicPr>
            <p:cNvPr id="73" name="Object 72"/>
            <p:cNvPicPr>
              <a:picLocks noChangeAspect="1"/>
            </p:cNvPicPr>
            <p:nvPr/>
          </p:nvPicPr>
          <p:blipFill>
            <a:blip r:embed="rId27" cstate="print"/>
            <a:stretch>
              <a:fillRect/>
            </a:stretch>
          </p:blipFill>
          <p:spPr>
            <a:xfrm>
              <a:off x="1086666" y="7322902"/>
              <a:ext cx="149450" cy="151389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1720147" y="5256279"/>
            <a:ext cx="298901" cy="180297"/>
            <a:chOff x="1720147" y="5256279"/>
            <a:chExt cx="298901" cy="180297"/>
          </a:xfrm>
        </p:grpSpPr>
        <p:pic>
          <p:nvPicPr>
            <p:cNvPr id="76" name="Object 75"/>
            <p:cNvPicPr>
              <a:picLocks noChangeAspect="1"/>
            </p:cNvPicPr>
            <p:nvPr/>
          </p:nvPicPr>
          <p:blipFill>
            <a:blip r:embed="rId28" cstate="print"/>
            <a:stretch>
              <a:fillRect/>
            </a:stretch>
          </p:blipFill>
          <p:spPr>
            <a:xfrm>
              <a:off x="1720147" y="5256279"/>
              <a:ext cx="298901" cy="180297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1086666" y="7887042"/>
            <a:ext cx="149450" cy="151389"/>
            <a:chOff x="1086666" y="7887042"/>
            <a:chExt cx="149450" cy="151389"/>
          </a:xfrm>
        </p:grpSpPr>
        <p:pic>
          <p:nvPicPr>
            <p:cNvPr id="79" name="Object 78"/>
            <p:cNvPicPr>
              <a:picLocks noChangeAspect="1"/>
            </p:cNvPicPr>
            <p:nvPr/>
          </p:nvPicPr>
          <p:blipFill>
            <a:blip r:embed="rId29" cstate="print"/>
            <a:stretch>
              <a:fillRect/>
            </a:stretch>
          </p:blipFill>
          <p:spPr>
            <a:xfrm>
              <a:off x="1086666" y="7887042"/>
              <a:ext cx="149450" cy="151389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6643586" y="2414195"/>
            <a:ext cx="4369050" cy="1384815"/>
            <a:chOff x="6643586" y="2414195"/>
            <a:chExt cx="4369050" cy="1384815"/>
          </a:xfrm>
        </p:grpSpPr>
        <p:pic>
          <p:nvPicPr>
            <p:cNvPr id="82" name="Object 81"/>
            <p:cNvPicPr>
              <a:picLocks noChangeAspect="1"/>
            </p:cNvPicPr>
            <p:nvPr/>
          </p:nvPicPr>
          <p:blipFill>
            <a:blip r:embed="rId30" cstate="print"/>
            <a:stretch>
              <a:fillRect/>
            </a:stretch>
          </p:blipFill>
          <p:spPr>
            <a:xfrm>
              <a:off x="6643586" y="2414195"/>
              <a:ext cx="4369050" cy="1384815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6643586" y="3847034"/>
            <a:ext cx="4369050" cy="1304683"/>
            <a:chOff x="6643586" y="3847034"/>
            <a:chExt cx="4369050" cy="1304683"/>
          </a:xfrm>
        </p:grpSpPr>
        <p:pic>
          <p:nvPicPr>
            <p:cNvPr id="85" name="Object 84"/>
            <p:cNvPicPr>
              <a:picLocks noChangeAspect="1"/>
            </p:cNvPicPr>
            <p:nvPr/>
          </p:nvPicPr>
          <p:blipFill>
            <a:blip r:embed="rId31" cstate="print"/>
            <a:stretch>
              <a:fillRect/>
            </a:stretch>
          </p:blipFill>
          <p:spPr>
            <a:xfrm>
              <a:off x="6643586" y="3847034"/>
              <a:ext cx="4369050" cy="1304683"/>
            </a:xfrm>
            <a:prstGeom prst="rect">
              <a:avLst/>
            </a:prstGeom>
          </p:spPr>
        </p:pic>
      </p:grpSp>
      <p:grpSp>
        <p:nvGrpSpPr>
          <p:cNvPr id="1027" name="그룹 1027"/>
          <p:cNvGrpSpPr/>
          <p:nvPr/>
        </p:nvGrpSpPr>
        <p:grpSpPr>
          <a:xfrm>
            <a:off x="11837955" y="2424123"/>
            <a:ext cx="3879552" cy="1384815"/>
            <a:chOff x="11837955" y="2424123"/>
            <a:chExt cx="3879552" cy="1384815"/>
          </a:xfrm>
        </p:grpSpPr>
        <p:pic>
          <p:nvPicPr>
            <p:cNvPr id="88" name="Object 87"/>
            <p:cNvPicPr>
              <a:picLocks noChangeAspect="1"/>
            </p:cNvPicPr>
            <p:nvPr/>
          </p:nvPicPr>
          <p:blipFill>
            <a:blip r:embed="rId32" cstate="print"/>
            <a:stretch>
              <a:fillRect/>
            </a:stretch>
          </p:blipFill>
          <p:spPr>
            <a:xfrm>
              <a:off x="11837955" y="2424123"/>
              <a:ext cx="3879552" cy="1384815"/>
            </a:xfrm>
            <a:prstGeom prst="rect">
              <a:avLst/>
            </a:prstGeom>
          </p:spPr>
        </p:pic>
      </p:grpSp>
      <p:grpSp>
        <p:nvGrpSpPr>
          <p:cNvPr id="1028" name="그룹 1028"/>
          <p:cNvGrpSpPr/>
          <p:nvPr/>
        </p:nvGrpSpPr>
        <p:grpSpPr>
          <a:xfrm>
            <a:off x="11837213" y="3866082"/>
            <a:ext cx="3887447" cy="1304483"/>
            <a:chOff x="11837213" y="3866082"/>
            <a:chExt cx="3887447" cy="1304483"/>
          </a:xfrm>
        </p:grpSpPr>
        <p:pic>
          <p:nvPicPr>
            <p:cNvPr id="91" name="Object 90"/>
            <p:cNvPicPr>
              <a:picLocks noChangeAspect="1"/>
            </p:cNvPicPr>
            <p:nvPr/>
          </p:nvPicPr>
          <p:blipFill>
            <a:blip r:embed="rId33" cstate="print"/>
            <a:stretch>
              <a:fillRect/>
            </a:stretch>
          </p:blipFill>
          <p:spPr>
            <a:xfrm>
              <a:off x="11837213" y="3866082"/>
              <a:ext cx="3887447" cy="1304483"/>
            </a:xfrm>
            <a:prstGeom prst="rect">
              <a:avLst/>
            </a:prstGeom>
          </p:spPr>
        </p:pic>
      </p:grpSp>
      <p:grpSp>
        <p:nvGrpSpPr>
          <p:cNvPr id="1029" name="그룹 1029"/>
          <p:cNvGrpSpPr/>
          <p:nvPr/>
        </p:nvGrpSpPr>
        <p:grpSpPr>
          <a:xfrm>
            <a:off x="6651306" y="5848960"/>
            <a:ext cx="4361330" cy="1372627"/>
            <a:chOff x="6651306" y="5848960"/>
            <a:chExt cx="4361330" cy="1372627"/>
          </a:xfrm>
        </p:grpSpPr>
        <p:pic>
          <p:nvPicPr>
            <p:cNvPr id="94" name="Object 93"/>
            <p:cNvPicPr>
              <a:picLocks noChangeAspect="1"/>
            </p:cNvPicPr>
            <p:nvPr/>
          </p:nvPicPr>
          <p:blipFill>
            <a:blip r:embed="rId34" cstate="print"/>
            <a:stretch>
              <a:fillRect/>
            </a:stretch>
          </p:blipFill>
          <p:spPr>
            <a:xfrm>
              <a:off x="6651306" y="5848960"/>
              <a:ext cx="4361330" cy="1372627"/>
            </a:xfrm>
            <a:prstGeom prst="rect">
              <a:avLst/>
            </a:prstGeom>
          </p:spPr>
        </p:pic>
      </p:grpSp>
      <p:grpSp>
        <p:nvGrpSpPr>
          <p:cNvPr id="1030" name="그룹 1030"/>
          <p:cNvGrpSpPr/>
          <p:nvPr/>
        </p:nvGrpSpPr>
        <p:grpSpPr>
          <a:xfrm>
            <a:off x="6643586" y="7309549"/>
            <a:ext cx="4369050" cy="1345988"/>
            <a:chOff x="6643586" y="7309549"/>
            <a:chExt cx="4369050" cy="1345988"/>
          </a:xfrm>
        </p:grpSpPr>
        <p:pic>
          <p:nvPicPr>
            <p:cNvPr id="97" name="Object 96"/>
            <p:cNvPicPr>
              <a:picLocks noChangeAspect="1"/>
            </p:cNvPicPr>
            <p:nvPr/>
          </p:nvPicPr>
          <p:blipFill>
            <a:blip r:embed="rId35" cstate="print"/>
            <a:stretch>
              <a:fillRect/>
            </a:stretch>
          </p:blipFill>
          <p:spPr>
            <a:xfrm>
              <a:off x="6643586" y="7309549"/>
              <a:ext cx="4369050" cy="1345988"/>
            </a:xfrm>
            <a:prstGeom prst="rect">
              <a:avLst/>
            </a:prstGeom>
          </p:spPr>
        </p:pic>
      </p:grpSp>
      <p:grpSp>
        <p:nvGrpSpPr>
          <p:cNvPr id="1031" name="그룹 1031"/>
          <p:cNvGrpSpPr/>
          <p:nvPr/>
        </p:nvGrpSpPr>
        <p:grpSpPr>
          <a:xfrm>
            <a:off x="11845521" y="5864655"/>
            <a:ext cx="3883141" cy="1379587"/>
            <a:chOff x="11845521" y="5864655"/>
            <a:chExt cx="3883141" cy="1379587"/>
          </a:xfrm>
        </p:grpSpPr>
        <p:pic>
          <p:nvPicPr>
            <p:cNvPr id="100" name="Object 99"/>
            <p:cNvPicPr>
              <a:picLocks noChangeAspect="1"/>
            </p:cNvPicPr>
            <p:nvPr/>
          </p:nvPicPr>
          <p:blipFill>
            <a:blip r:embed="rId36" cstate="print"/>
            <a:stretch>
              <a:fillRect/>
            </a:stretch>
          </p:blipFill>
          <p:spPr>
            <a:xfrm>
              <a:off x="11845521" y="5864655"/>
              <a:ext cx="3883141" cy="1379587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1828061" y="7320502"/>
            <a:ext cx="3900084" cy="1292426"/>
            <a:chOff x="11828061" y="7320502"/>
            <a:chExt cx="3900084" cy="1292426"/>
          </a:xfrm>
        </p:grpSpPr>
        <p:pic>
          <p:nvPicPr>
            <p:cNvPr id="103" name="Object 102"/>
            <p:cNvPicPr>
              <a:picLocks noChangeAspect="1"/>
            </p:cNvPicPr>
            <p:nvPr/>
          </p:nvPicPr>
          <p:blipFill>
            <a:blip r:embed="rId37" cstate="print"/>
            <a:stretch>
              <a:fillRect/>
            </a:stretch>
          </p:blipFill>
          <p:spPr>
            <a:xfrm>
              <a:off x="11828061" y="7320502"/>
              <a:ext cx="3900084" cy="129242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0714" y="1759184"/>
            <a:ext cx="18285714" cy="7515653"/>
            <a:chOff x="10714" y="1759184"/>
            <a:chExt cx="18285714" cy="751565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132143" y="-1998643"/>
              <a:ext cx="36571429" cy="15031306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714" y="1759184"/>
              <a:ext cx="18285714" cy="7515653"/>
            </a:xfrm>
            <a:prstGeom prst="rect">
              <a:avLst/>
            </a:prstGeom>
          </p:spPr>
        </p:pic>
      </p:grpSp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374728" y="472670"/>
            <a:ext cx="8191566" cy="1332261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330131" y="9217695"/>
            <a:ext cx="4593223" cy="495223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37617" y="2370640"/>
            <a:ext cx="1548610" cy="792762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44148" y="3045993"/>
            <a:ext cx="2457646" cy="52695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29043" y="3382483"/>
            <a:ext cx="4388172" cy="555204"/>
            <a:chOff x="629043" y="3382483"/>
            <a:chExt cx="4388172" cy="555204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29043" y="3382483"/>
              <a:ext cx="4388172" cy="55520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29043" y="4192241"/>
            <a:ext cx="4390476" cy="842055"/>
            <a:chOff x="629043" y="4192241"/>
            <a:chExt cx="4390476" cy="842055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44073" y="4125947"/>
              <a:ext cx="2047956" cy="526899"/>
            </a:xfrm>
            <a:prstGeom prst="rect">
              <a:avLst/>
            </a:prstGeom>
          </p:spPr>
        </p:pic>
        <p:grpSp>
          <p:nvGrpSpPr>
            <p:cNvPr id="1004" name="그룹 1004"/>
            <p:cNvGrpSpPr/>
            <p:nvPr/>
          </p:nvGrpSpPr>
          <p:grpSpPr>
            <a:xfrm>
              <a:off x="629043" y="4472391"/>
              <a:ext cx="4387361" cy="560707"/>
              <a:chOff x="629043" y="4472391"/>
              <a:chExt cx="4387361" cy="560707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629043" y="4472391"/>
                <a:ext cx="4387361" cy="560707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629043" y="6232924"/>
            <a:ext cx="4387361" cy="2619310"/>
            <a:chOff x="629043" y="6232924"/>
            <a:chExt cx="4387361" cy="2619310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52825" y="6168116"/>
              <a:ext cx="2875099" cy="513289"/>
            </a:xfrm>
            <a:prstGeom prst="rect">
              <a:avLst/>
            </a:prstGeom>
          </p:spPr>
        </p:pic>
        <p:grpSp>
          <p:nvGrpSpPr>
            <p:cNvPr id="1006" name="그룹 1006"/>
            <p:cNvGrpSpPr/>
            <p:nvPr/>
          </p:nvGrpSpPr>
          <p:grpSpPr>
            <a:xfrm>
              <a:off x="638938" y="6618429"/>
              <a:ext cx="4367494" cy="1259582"/>
              <a:chOff x="638938" y="6618429"/>
              <a:chExt cx="4367494" cy="1259582"/>
            </a:xfrm>
          </p:grpSpPr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638938" y="6618429"/>
                <a:ext cx="4367494" cy="1259582"/>
              </a:xfrm>
              <a:prstGeom prst="rect">
                <a:avLst/>
              </a:prstGeom>
            </p:spPr>
          </p:pic>
        </p:grpSp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-1564638" y="7554173"/>
              <a:ext cx="8774722" cy="1730749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5355349" y="1829353"/>
            <a:ext cx="4331059" cy="513257"/>
            <a:chOff x="5355349" y="1829353"/>
            <a:chExt cx="4331059" cy="513257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355349" y="1829353"/>
              <a:ext cx="4331059" cy="51325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422238" y="5497449"/>
            <a:ext cx="7497959" cy="21429"/>
            <a:chOff x="1422238" y="5497449"/>
            <a:chExt cx="7497959" cy="21429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 rot="5400000">
              <a:off x="1422238" y="5497449"/>
              <a:ext cx="7497959" cy="21429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5364873" y="2404182"/>
            <a:ext cx="3517647" cy="1186666"/>
            <a:chOff x="5364873" y="2404182"/>
            <a:chExt cx="3517647" cy="1186666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5364873" y="2404182"/>
              <a:ext cx="3517647" cy="1186666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944282" y="2414077"/>
            <a:ext cx="4395200" cy="1176771"/>
            <a:chOff x="8944282" y="2414077"/>
            <a:chExt cx="4395200" cy="1176771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8944282" y="2414077"/>
              <a:ext cx="4395200" cy="117677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5358997" y="3652956"/>
            <a:ext cx="4331059" cy="539285"/>
            <a:chOff x="5358997" y="3652956"/>
            <a:chExt cx="4331059" cy="539285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5358997" y="3652956"/>
              <a:ext cx="4331059" cy="539285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64873" y="4250493"/>
            <a:ext cx="7963513" cy="1189581"/>
            <a:chOff x="5364873" y="4250493"/>
            <a:chExt cx="7963513" cy="1189581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364873" y="4250493"/>
              <a:ext cx="7963513" cy="1189581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5351266" y="5504370"/>
            <a:ext cx="4345037" cy="503916"/>
            <a:chOff x="5351266" y="5504370"/>
            <a:chExt cx="4345037" cy="503916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5351266" y="5504370"/>
              <a:ext cx="4345037" cy="503916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5364873" y="6069759"/>
            <a:ext cx="7963513" cy="1266543"/>
            <a:chOff x="5364873" y="6069759"/>
            <a:chExt cx="7963513" cy="1266543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5364873" y="6069759"/>
              <a:ext cx="7963513" cy="1266543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5345826" y="7398826"/>
            <a:ext cx="4345037" cy="465614"/>
            <a:chOff x="5345826" y="7398826"/>
            <a:chExt cx="4345037" cy="465614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5345826" y="7398826"/>
              <a:ext cx="4345037" cy="465614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5355349" y="7912603"/>
            <a:ext cx="7973036" cy="1235993"/>
            <a:chOff x="5355349" y="7912603"/>
            <a:chExt cx="7973036" cy="1235993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5355349" y="7912603"/>
              <a:ext cx="7973036" cy="1235993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3739654" y="2342610"/>
            <a:ext cx="4268510" cy="6171429"/>
            <a:chOff x="13739654" y="2342610"/>
            <a:chExt cx="4268510" cy="6171429"/>
          </a:xfrm>
        </p:grpSpPr>
        <p:pic>
          <p:nvPicPr>
            <p:cNvPr id="57" name="Object 56"/>
            <p:cNvPicPr>
              <a:picLocks noChangeAspect="1"/>
            </p:cNvPicPr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13739654" y="2342610"/>
              <a:ext cx="4268510" cy="6171429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629043" y="5363915"/>
            <a:ext cx="4387361" cy="661036"/>
            <a:chOff x="629043" y="5363915"/>
            <a:chExt cx="4387361" cy="661036"/>
          </a:xfrm>
        </p:grpSpPr>
        <p:pic>
          <p:nvPicPr>
            <p:cNvPr id="60" name="Object 59"/>
            <p:cNvPicPr>
              <a:picLocks noChangeAspect="1"/>
            </p:cNvPicPr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629043" y="5363915"/>
              <a:ext cx="4387361" cy="66103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4" y="1685714"/>
            <a:ext cx="18285714" cy="7025359"/>
            <a:chOff x="-9524" y="1685714"/>
            <a:chExt cx="18285714" cy="702535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152381" y="-1826965"/>
              <a:ext cx="36571429" cy="14050718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9524" y="1685714"/>
              <a:ext cx="18285714" cy="7025359"/>
            </a:xfrm>
            <a:prstGeom prst="rect">
              <a:avLst/>
            </a:prstGeom>
          </p:spPr>
        </p:pic>
      </p:grpSp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374728" y="472670"/>
            <a:ext cx="8191566" cy="1332261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330131" y="8884362"/>
            <a:ext cx="4593223" cy="495223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52911" y="3274462"/>
            <a:ext cx="2412651" cy="52379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29043" y="3881137"/>
            <a:ext cx="4700204" cy="711961"/>
            <a:chOff x="629043" y="3881137"/>
            <a:chExt cx="4700204" cy="71196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29043" y="3881137"/>
              <a:ext cx="4700204" cy="711961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65103" y="5754301"/>
            <a:ext cx="2008832" cy="52379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29043" y="6327088"/>
            <a:ext cx="4670379" cy="704610"/>
            <a:chOff x="629043" y="6327088"/>
            <a:chExt cx="4670379" cy="70461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29043" y="6327088"/>
              <a:ext cx="4670379" cy="704610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37617" y="2370640"/>
            <a:ext cx="1548610" cy="792762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5911257" y="2462067"/>
            <a:ext cx="4700204" cy="711961"/>
            <a:chOff x="5911257" y="2462067"/>
            <a:chExt cx="4700204" cy="711961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911257" y="2462067"/>
              <a:ext cx="4700204" cy="71196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2100297" y="5187680"/>
            <a:ext cx="7025359" cy="21429"/>
            <a:chOff x="2100297" y="5187680"/>
            <a:chExt cx="7025359" cy="21429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5400000">
              <a:off x="2100297" y="5187680"/>
              <a:ext cx="7025359" cy="2142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5911257" y="5468662"/>
            <a:ext cx="4700204" cy="704610"/>
            <a:chOff x="5911257" y="5468662"/>
            <a:chExt cx="4700204" cy="704610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5911257" y="5468662"/>
              <a:ext cx="4700204" cy="704610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5925472" y="3341127"/>
            <a:ext cx="8180348" cy="1802856"/>
            <a:chOff x="5925472" y="3341127"/>
            <a:chExt cx="8180348" cy="1802856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925472" y="3341127"/>
              <a:ext cx="8180348" cy="180285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5925472" y="6422326"/>
            <a:ext cx="3983910" cy="1682436"/>
            <a:chOff x="5925472" y="6422326"/>
            <a:chExt cx="3983910" cy="1682436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925472" y="6422326"/>
              <a:ext cx="3983910" cy="1682436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0005262" y="6422326"/>
            <a:ext cx="4100558" cy="1682436"/>
            <a:chOff x="10005262" y="6422326"/>
            <a:chExt cx="4100558" cy="1682436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0005262" y="6422326"/>
              <a:ext cx="4100558" cy="1682436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4437134" y="3341127"/>
            <a:ext cx="3571029" cy="4772560"/>
            <a:chOff x="14437134" y="3341127"/>
            <a:chExt cx="3571029" cy="4772560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4437134" y="3341127"/>
              <a:ext cx="3571029" cy="4772560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629043" y="4912455"/>
            <a:ext cx="4700204" cy="556207"/>
            <a:chOff x="629043" y="4912455"/>
            <a:chExt cx="4700204" cy="556207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629043" y="4912455"/>
              <a:ext cx="4700204" cy="556207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629043" y="7392548"/>
            <a:ext cx="4707430" cy="516740"/>
            <a:chOff x="629043" y="7392548"/>
            <a:chExt cx="4707430" cy="516740"/>
          </a:xfrm>
        </p:grpSpPr>
        <p:grpSp>
          <p:nvGrpSpPr>
            <p:cNvPr id="1013" name="그룹 1013"/>
            <p:cNvGrpSpPr/>
            <p:nvPr/>
          </p:nvGrpSpPr>
          <p:grpSpPr>
            <a:xfrm>
              <a:off x="629043" y="7392548"/>
              <a:ext cx="4700204" cy="284654"/>
              <a:chOff x="629043" y="7392548"/>
              <a:chExt cx="4700204" cy="284654"/>
            </a:xfrm>
          </p:grpSpPr>
          <p:pic>
            <p:nvPicPr>
              <p:cNvPr id="43" name="Object 42"/>
              <p:cNvPicPr>
                <a:picLocks noChangeAspect="1"/>
              </p:cNvPicPr>
              <p:nvPr/>
            </p:nvPicPr>
            <p:blipFill>
              <a:blip r:embed="rId18" cstate="print"/>
              <a:stretch>
                <a:fillRect/>
              </a:stretch>
            </p:blipFill>
            <p:spPr>
              <a:xfrm>
                <a:off x="629043" y="7392548"/>
                <a:ext cx="4700204" cy="284654"/>
              </a:xfrm>
              <a:prstGeom prst="rect">
                <a:avLst/>
              </a:prstGeom>
            </p:spPr>
          </p:pic>
        </p:grpSp>
        <p:grpSp>
          <p:nvGrpSpPr>
            <p:cNvPr id="1014" name="그룹 1014"/>
            <p:cNvGrpSpPr/>
            <p:nvPr/>
          </p:nvGrpSpPr>
          <p:grpSpPr>
            <a:xfrm>
              <a:off x="641234" y="7661669"/>
              <a:ext cx="4689589" cy="243299"/>
              <a:chOff x="641234" y="7661669"/>
              <a:chExt cx="4689589" cy="243299"/>
            </a:xfrm>
          </p:grpSpPr>
          <p:pic>
            <p:nvPicPr>
              <p:cNvPr id="46" name="Object 45"/>
              <p:cNvPicPr>
                <a:picLocks noChangeAspect="1"/>
              </p:cNvPicPr>
              <p:nvPr/>
            </p:nvPicPr>
            <p:blipFill>
              <a:blip r:embed="rId19" cstate="print"/>
              <a:stretch>
                <a:fillRect/>
              </a:stretch>
            </p:blipFill>
            <p:spPr>
              <a:xfrm>
                <a:off x="641234" y="7661669"/>
                <a:ext cx="4689589" cy="243299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31595" y="1700000"/>
            <a:ext cx="18285714" cy="7025359"/>
            <a:chOff x="0" y="1685714"/>
            <a:chExt cx="18285714" cy="702535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9142857" y="-1826965"/>
              <a:ext cx="36571429" cy="14050718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1685714"/>
              <a:ext cx="18285714" cy="702535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1671429"/>
            <a:ext cx="18314862" cy="14286"/>
            <a:chOff x="0" y="1671429"/>
            <a:chExt cx="18314862" cy="14286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1671429"/>
              <a:ext cx="18314862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0" y="8711073"/>
            <a:ext cx="18314862" cy="14286"/>
            <a:chOff x="0" y="8711073"/>
            <a:chExt cx="18314862" cy="14286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8711073"/>
              <a:ext cx="18314862" cy="14286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374728" y="472670"/>
            <a:ext cx="8248709" cy="1332261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6666471" y="8842667"/>
            <a:ext cx="1443169" cy="1299895"/>
            <a:chOff x="16666471" y="8842667"/>
            <a:chExt cx="1443169" cy="1299895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6882779" y="8842667"/>
              <a:ext cx="1010552" cy="1036914"/>
              <a:chOff x="16882779" y="8842667"/>
              <a:chExt cx="1010552" cy="1036914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6882779" y="8842667"/>
                <a:ext cx="1010552" cy="1036914"/>
              </a:xfrm>
              <a:prstGeom prst="rect">
                <a:avLst/>
              </a:prstGeom>
            </p:spPr>
          </p:pic>
        </p:grpSp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6609330" y="9822439"/>
              <a:ext cx="1660851" cy="491546"/>
            </a:xfrm>
            <a:prstGeom prst="rect">
              <a:avLst/>
            </a:prstGeom>
          </p:spPr>
        </p:pic>
      </p:grpSp>
      <p:pic>
        <p:nvPicPr>
          <p:cNvPr id="19" name="Object 18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71176" y="2321166"/>
            <a:ext cx="1548610" cy="792762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253968" y="7114522"/>
            <a:ext cx="3897134" cy="1369242"/>
            <a:chOff x="253968" y="7114522"/>
            <a:chExt cx="3897134" cy="1369242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253997" y="7628293"/>
              <a:ext cx="3897105" cy="855471"/>
              <a:chOff x="253997" y="7628293"/>
              <a:chExt cx="3897105" cy="855471"/>
            </a:xfrm>
          </p:grpSpPr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205994" y="7563327"/>
                <a:ext cx="4048757" cy="546205"/>
              </a:xfrm>
              <a:prstGeom prst="rect">
                <a:avLst/>
              </a:prstGeom>
            </p:spPr>
          </p:pic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205994" y="8058051"/>
                <a:ext cx="4048757" cy="546205"/>
              </a:xfrm>
              <a:prstGeom prst="rect">
                <a:avLst/>
              </a:prstGeom>
            </p:spPr>
          </p:pic>
        </p:grpSp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7009" y="7037562"/>
              <a:ext cx="3306181" cy="666019"/>
            </a:xfrm>
            <a:prstGeom prst="rect">
              <a:avLst/>
            </a:prstGeom>
          </p:spPr>
        </p:pic>
      </p:grpSp>
      <p:pic>
        <p:nvPicPr>
          <p:cNvPr id="5" name="Untitl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572000" y="2321166"/>
            <a:ext cx="9568737" cy="53824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사용자 지정</PresentationFormat>
  <Paragraphs>0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user</cp:lastModifiedBy>
  <cp:revision>6</cp:revision>
  <dcterms:created xsi:type="dcterms:W3CDTF">2023-06-27T04:20:59Z</dcterms:created>
  <dcterms:modified xsi:type="dcterms:W3CDTF">2023-06-26T19:39:46Z</dcterms:modified>
</cp:coreProperties>
</file>